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24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71" r:id="rId20"/>
    <p:sldId id="274" r:id="rId21"/>
    <p:sldId id="275" r:id="rId22"/>
    <p:sldId id="273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0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40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40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40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A888DC7-F660-4016-BF6E-8FCFB6FE26C4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DB4178D-C3A1-4490-A671-A30D826E27E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B04717B-BBB3-4291-9063-316137AD21F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77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5F0F32F-646A-4A43-AF83-F607AAFE8FC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80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E98493C-5CEF-4D7D-99EB-2D565C78A06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83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8FEEB2C-7DC6-4519-909B-F027530F234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86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DE35E1B-A725-48DB-9356-C9F41190197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89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771C1D8-C6ED-4C30-88D9-5A99FA71342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"/>
          <p:cNvGrpSpPr/>
          <p:nvPr/>
        </p:nvGrpSpPr>
        <p:grpSpPr>
          <a:xfrm>
            <a:off x="0" y="-2520"/>
            <a:ext cx="12191040" cy="6866280"/>
            <a:chOff x="0" y="-2520"/>
            <a:chExt cx="12191040" cy="6866280"/>
          </a:xfrm>
        </p:grpSpPr>
        <p:sp>
          <p:nvSpPr>
            <p:cNvPr id="23" name="CustomShape 2"/>
            <p:cNvSpPr/>
            <p:nvPr/>
          </p:nvSpPr>
          <p:spPr>
            <a:xfrm>
              <a:off x="0" y="0"/>
              <a:ext cx="12191040" cy="685692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3240" y="2666880"/>
              <a:ext cx="4190040" cy="41900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1800" y="2895480"/>
              <a:ext cx="2361240" cy="23612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8609040" y="1676520"/>
              <a:ext cx="2818440" cy="28184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999560" y="-2520"/>
              <a:ext cx="1599120" cy="159912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8609040" y="5874120"/>
              <a:ext cx="989640" cy="9896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 rot="21010200">
              <a:off x="8490960" y="1796760"/>
              <a:ext cx="3298320" cy="439920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459360" y="1866240"/>
              <a:ext cx="11276640" cy="4532760"/>
            </a:xfrm>
            <a:custGeom>
              <a:avLst/>
              <a:gdLst/>
              <a:ahLst/>
              <a:cxn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0" y="1440"/>
              <a:ext cx="12191040" cy="6855480"/>
            </a:xfrm>
            <a:custGeom>
              <a:avLst/>
              <a:gdLst/>
              <a:ahLst/>
              <a:cxn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" name="CustomShape 11" hidden="1"/>
          <p:cNvSpPr/>
          <p:nvPr/>
        </p:nvSpPr>
        <p:spPr>
          <a:xfrm>
            <a:off x="10437840" y="0"/>
            <a:ext cx="684720" cy="114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grpSp>
        <p:nvGrpSpPr>
          <p:cNvPr id="11" name="Group 12"/>
          <p:cNvGrpSpPr/>
          <p:nvPr/>
        </p:nvGrpSpPr>
        <p:grpSpPr>
          <a:xfrm>
            <a:off x="0" y="-2520"/>
            <a:ext cx="12191040" cy="6866280"/>
            <a:chOff x="0" y="-2520"/>
            <a:chExt cx="12191040" cy="6866280"/>
          </a:xfrm>
        </p:grpSpPr>
        <p:sp>
          <p:nvSpPr>
            <p:cNvPr id="12" name="CustomShape 13"/>
            <p:cNvSpPr/>
            <p:nvPr/>
          </p:nvSpPr>
          <p:spPr>
            <a:xfrm>
              <a:off x="0" y="0"/>
              <a:ext cx="12191040" cy="685692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3240" y="2666880"/>
              <a:ext cx="4190040" cy="41900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1800" y="2895480"/>
              <a:ext cx="2361240" cy="23612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8609040" y="1676520"/>
              <a:ext cx="2818440" cy="28184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7999560" y="-2520"/>
              <a:ext cx="1599120" cy="159912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8609040" y="5874120"/>
              <a:ext cx="989640" cy="9896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0" y="1440"/>
              <a:ext cx="12191040" cy="6855480"/>
            </a:xfrm>
            <a:custGeom>
              <a:avLst/>
              <a:gdLst/>
              <a:ahLst/>
              <a:cxn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" name="CustomShape 20"/>
          <p:cNvSpPr/>
          <p:nvPr/>
        </p:nvSpPr>
        <p:spPr>
          <a:xfrm>
            <a:off x="10437840" y="0"/>
            <a:ext cx="684720" cy="114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1" name="PlaceHolder 2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1"/>
          <p:cNvGrpSpPr/>
          <p:nvPr/>
        </p:nvGrpSpPr>
        <p:grpSpPr>
          <a:xfrm>
            <a:off x="0" y="-2520"/>
            <a:ext cx="12191040" cy="6866280"/>
            <a:chOff x="0" y="-2520"/>
            <a:chExt cx="12191040" cy="6866280"/>
          </a:xfrm>
        </p:grpSpPr>
        <p:sp>
          <p:nvSpPr>
            <p:cNvPr id="59" name="CustomShape 2"/>
            <p:cNvSpPr/>
            <p:nvPr/>
          </p:nvSpPr>
          <p:spPr>
            <a:xfrm>
              <a:off x="0" y="0"/>
              <a:ext cx="12191040" cy="685692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" name="CustomShape 3"/>
            <p:cNvSpPr/>
            <p:nvPr/>
          </p:nvSpPr>
          <p:spPr>
            <a:xfrm>
              <a:off x="3240" y="2666880"/>
              <a:ext cx="4190040" cy="41900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1" name="CustomShape 4"/>
            <p:cNvSpPr/>
            <p:nvPr/>
          </p:nvSpPr>
          <p:spPr>
            <a:xfrm>
              <a:off x="1800" y="2895480"/>
              <a:ext cx="2361240" cy="23612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2" name="CustomShape 5"/>
            <p:cNvSpPr/>
            <p:nvPr/>
          </p:nvSpPr>
          <p:spPr>
            <a:xfrm>
              <a:off x="8609040" y="1676520"/>
              <a:ext cx="2818440" cy="28184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3" name="CustomShape 6"/>
            <p:cNvSpPr/>
            <p:nvPr/>
          </p:nvSpPr>
          <p:spPr>
            <a:xfrm>
              <a:off x="7999560" y="-2520"/>
              <a:ext cx="1599120" cy="159912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4" name="CustomShape 7"/>
            <p:cNvSpPr/>
            <p:nvPr/>
          </p:nvSpPr>
          <p:spPr>
            <a:xfrm>
              <a:off x="8609040" y="5874120"/>
              <a:ext cx="989640" cy="9896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CustomShape 8"/>
            <p:cNvSpPr/>
            <p:nvPr/>
          </p:nvSpPr>
          <p:spPr>
            <a:xfrm rot="21010200">
              <a:off x="8490960" y="1796760"/>
              <a:ext cx="3298320" cy="439920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CustomShape 9"/>
            <p:cNvSpPr/>
            <p:nvPr/>
          </p:nvSpPr>
          <p:spPr>
            <a:xfrm>
              <a:off x="459360" y="1866240"/>
              <a:ext cx="11276640" cy="4532760"/>
            </a:xfrm>
            <a:custGeom>
              <a:avLst/>
              <a:gdLst/>
              <a:ahLst/>
              <a:cxn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10"/>
            <p:cNvSpPr/>
            <p:nvPr/>
          </p:nvSpPr>
          <p:spPr>
            <a:xfrm>
              <a:off x="0" y="1440"/>
              <a:ext cx="12191040" cy="6855480"/>
            </a:xfrm>
            <a:custGeom>
              <a:avLst/>
              <a:gdLst/>
              <a:ahLst/>
              <a:cxn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" name="CustomShape 11"/>
          <p:cNvSpPr/>
          <p:nvPr/>
        </p:nvSpPr>
        <p:spPr>
          <a:xfrm>
            <a:off x="10437840" y="0"/>
            <a:ext cx="684720" cy="114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0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"/>
          <p:cNvGrpSpPr/>
          <p:nvPr/>
        </p:nvGrpSpPr>
        <p:grpSpPr>
          <a:xfrm>
            <a:off x="0" y="-2520"/>
            <a:ext cx="12191040" cy="6866280"/>
            <a:chOff x="0" y="-2520"/>
            <a:chExt cx="12191040" cy="6866280"/>
          </a:xfrm>
        </p:grpSpPr>
        <p:sp>
          <p:nvSpPr>
            <p:cNvPr id="108" name="CustomShape 2"/>
            <p:cNvSpPr/>
            <p:nvPr/>
          </p:nvSpPr>
          <p:spPr>
            <a:xfrm>
              <a:off x="0" y="0"/>
              <a:ext cx="12191040" cy="685692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" name="CustomShape 3"/>
            <p:cNvSpPr/>
            <p:nvPr/>
          </p:nvSpPr>
          <p:spPr>
            <a:xfrm>
              <a:off x="3240" y="2666880"/>
              <a:ext cx="4190040" cy="41900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0" name="CustomShape 4"/>
            <p:cNvSpPr/>
            <p:nvPr/>
          </p:nvSpPr>
          <p:spPr>
            <a:xfrm>
              <a:off x="1800" y="2895480"/>
              <a:ext cx="2361240" cy="23612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1" name="CustomShape 5"/>
            <p:cNvSpPr/>
            <p:nvPr/>
          </p:nvSpPr>
          <p:spPr>
            <a:xfrm>
              <a:off x="8609040" y="1676520"/>
              <a:ext cx="2818440" cy="28184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2" name="CustomShape 6"/>
            <p:cNvSpPr/>
            <p:nvPr/>
          </p:nvSpPr>
          <p:spPr>
            <a:xfrm>
              <a:off x="7999560" y="-2520"/>
              <a:ext cx="1599120" cy="159912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3" name="CustomShape 7"/>
            <p:cNvSpPr/>
            <p:nvPr/>
          </p:nvSpPr>
          <p:spPr>
            <a:xfrm>
              <a:off x="8609040" y="5874120"/>
              <a:ext cx="989640" cy="9896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4" name="CustomShape 8"/>
            <p:cNvSpPr/>
            <p:nvPr/>
          </p:nvSpPr>
          <p:spPr>
            <a:xfrm rot="21010200">
              <a:off x="8490960" y="1796760"/>
              <a:ext cx="3298320" cy="439920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9"/>
            <p:cNvSpPr/>
            <p:nvPr/>
          </p:nvSpPr>
          <p:spPr>
            <a:xfrm>
              <a:off x="459360" y="1866240"/>
              <a:ext cx="11276640" cy="4532760"/>
            </a:xfrm>
            <a:custGeom>
              <a:avLst/>
              <a:gdLst/>
              <a:ahLst/>
              <a:cxn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CustomShape 10"/>
            <p:cNvSpPr/>
            <p:nvPr/>
          </p:nvSpPr>
          <p:spPr>
            <a:xfrm>
              <a:off x="0" y="1440"/>
              <a:ext cx="12191040" cy="6855480"/>
            </a:xfrm>
            <a:custGeom>
              <a:avLst/>
              <a:gdLst/>
              <a:ahLst/>
              <a:cxn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7" name="CustomShape 11"/>
          <p:cNvSpPr/>
          <p:nvPr/>
        </p:nvSpPr>
        <p:spPr>
          <a:xfrm>
            <a:off x="10437840" y="0"/>
            <a:ext cx="684720" cy="114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8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9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"/>
          <p:cNvGrpSpPr/>
          <p:nvPr/>
        </p:nvGrpSpPr>
        <p:grpSpPr>
          <a:xfrm>
            <a:off x="0" y="-2520"/>
            <a:ext cx="12191040" cy="6866280"/>
            <a:chOff x="0" y="-2520"/>
            <a:chExt cx="12191040" cy="6866280"/>
          </a:xfrm>
        </p:grpSpPr>
        <p:sp>
          <p:nvSpPr>
            <p:cNvPr id="157" name="CustomShape 2"/>
            <p:cNvSpPr/>
            <p:nvPr/>
          </p:nvSpPr>
          <p:spPr>
            <a:xfrm>
              <a:off x="0" y="0"/>
              <a:ext cx="12191040" cy="685692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" name="CustomShape 3"/>
            <p:cNvSpPr/>
            <p:nvPr/>
          </p:nvSpPr>
          <p:spPr>
            <a:xfrm>
              <a:off x="3240" y="2666880"/>
              <a:ext cx="4190040" cy="41900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9" name="CustomShape 4"/>
            <p:cNvSpPr/>
            <p:nvPr/>
          </p:nvSpPr>
          <p:spPr>
            <a:xfrm>
              <a:off x="1800" y="2895480"/>
              <a:ext cx="2361240" cy="23612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0" name="CustomShape 5"/>
            <p:cNvSpPr/>
            <p:nvPr/>
          </p:nvSpPr>
          <p:spPr>
            <a:xfrm>
              <a:off x="8609040" y="1676520"/>
              <a:ext cx="2818440" cy="28184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1" name="CustomShape 6"/>
            <p:cNvSpPr/>
            <p:nvPr/>
          </p:nvSpPr>
          <p:spPr>
            <a:xfrm>
              <a:off x="7999560" y="-2520"/>
              <a:ext cx="1599120" cy="159912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2" name="CustomShape 7"/>
            <p:cNvSpPr/>
            <p:nvPr/>
          </p:nvSpPr>
          <p:spPr>
            <a:xfrm>
              <a:off x="8609040" y="5874120"/>
              <a:ext cx="989640" cy="9896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3" name="CustomShape 8"/>
            <p:cNvSpPr/>
            <p:nvPr/>
          </p:nvSpPr>
          <p:spPr>
            <a:xfrm rot="21010200">
              <a:off x="8490960" y="1796760"/>
              <a:ext cx="3298320" cy="439920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" name="CustomShape 9"/>
            <p:cNvSpPr/>
            <p:nvPr/>
          </p:nvSpPr>
          <p:spPr>
            <a:xfrm>
              <a:off x="459360" y="1866240"/>
              <a:ext cx="11276640" cy="4532760"/>
            </a:xfrm>
            <a:custGeom>
              <a:avLst/>
              <a:gdLst/>
              <a:ahLst/>
              <a:cxn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CustomShape 10"/>
            <p:cNvSpPr/>
            <p:nvPr/>
          </p:nvSpPr>
          <p:spPr>
            <a:xfrm>
              <a:off x="0" y="1440"/>
              <a:ext cx="12191040" cy="6855480"/>
            </a:xfrm>
            <a:custGeom>
              <a:avLst/>
              <a:gdLst/>
              <a:ahLst/>
              <a:cxn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6" name="CustomShape 11"/>
          <p:cNvSpPr/>
          <p:nvPr/>
        </p:nvSpPr>
        <p:spPr>
          <a:xfrm>
            <a:off x="10437840" y="0"/>
            <a:ext cx="684720" cy="114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7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8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oup 1"/>
          <p:cNvGrpSpPr/>
          <p:nvPr/>
        </p:nvGrpSpPr>
        <p:grpSpPr>
          <a:xfrm>
            <a:off x="0" y="-2520"/>
            <a:ext cx="12191040" cy="6866280"/>
            <a:chOff x="0" y="-2520"/>
            <a:chExt cx="12191040" cy="6866280"/>
          </a:xfrm>
        </p:grpSpPr>
        <p:sp>
          <p:nvSpPr>
            <p:cNvPr id="206" name="CustomShape 2"/>
            <p:cNvSpPr/>
            <p:nvPr/>
          </p:nvSpPr>
          <p:spPr>
            <a:xfrm>
              <a:off x="0" y="0"/>
              <a:ext cx="12191040" cy="685692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" name="CustomShape 3"/>
            <p:cNvSpPr/>
            <p:nvPr/>
          </p:nvSpPr>
          <p:spPr>
            <a:xfrm>
              <a:off x="3240" y="2666880"/>
              <a:ext cx="4190040" cy="41900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8" name="CustomShape 4"/>
            <p:cNvSpPr/>
            <p:nvPr/>
          </p:nvSpPr>
          <p:spPr>
            <a:xfrm>
              <a:off x="1800" y="2895480"/>
              <a:ext cx="2361240" cy="23612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9" name="CustomShape 5"/>
            <p:cNvSpPr/>
            <p:nvPr/>
          </p:nvSpPr>
          <p:spPr>
            <a:xfrm>
              <a:off x="8609040" y="1676520"/>
              <a:ext cx="2818440" cy="28184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0" name="CustomShape 6"/>
            <p:cNvSpPr/>
            <p:nvPr/>
          </p:nvSpPr>
          <p:spPr>
            <a:xfrm>
              <a:off x="7999560" y="-2520"/>
              <a:ext cx="1599120" cy="159912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1" name="CustomShape 7"/>
            <p:cNvSpPr/>
            <p:nvPr/>
          </p:nvSpPr>
          <p:spPr>
            <a:xfrm>
              <a:off x="8609040" y="5874120"/>
              <a:ext cx="989640" cy="9896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2" name="CustomShape 8"/>
            <p:cNvSpPr/>
            <p:nvPr/>
          </p:nvSpPr>
          <p:spPr>
            <a:xfrm rot="21010200">
              <a:off x="8490960" y="1796760"/>
              <a:ext cx="3298320" cy="439920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9"/>
            <p:cNvSpPr/>
            <p:nvPr/>
          </p:nvSpPr>
          <p:spPr>
            <a:xfrm>
              <a:off x="459360" y="1866240"/>
              <a:ext cx="11276640" cy="4532760"/>
            </a:xfrm>
            <a:custGeom>
              <a:avLst/>
              <a:gdLst/>
              <a:ahLst/>
              <a:cxn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10"/>
            <p:cNvSpPr/>
            <p:nvPr/>
          </p:nvSpPr>
          <p:spPr>
            <a:xfrm>
              <a:off x="0" y="1440"/>
              <a:ext cx="12191040" cy="6855480"/>
            </a:xfrm>
            <a:custGeom>
              <a:avLst/>
              <a:gdLst/>
              <a:ahLst/>
              <a:cxn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5" name="CustomShape 11"/>
          <p:cNvSpPr/>
          <p:nvPr/>
        </p:nvSpPr>
        <p:spPr>
          <a:xfrm>
            <a:off x="10437840" y="0"/>
            <a:ext cx="684720" cy="114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6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17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1"/>
          <p:cNvGrpSpPr/>
          <p:nvPr/>
        </p:nvGrpSpPr>
        <p:grpSpPr>
          <a:xfrm>
            <a:off x="0" y="-2520"/>
            <a:ext cx="12191040" cy="6866280"/>
            <a:chOff x="0" y="-2520"/>
            <a:chExt cx="12191040" cy="6866280"/>
          </a:xfrm>
        </p:grpSpPr>
        <p:sp>
          <p:nvSpPr>
            <p:cNvPr id="255" name="CustomShape 2"/>
            <p:cNvSpPr/>
            <p:nvPr/>
          </p:nvSpPr>
          <p:spPr>
            <a:xfrm>
              <a:off x="0" y="0"/>
              <a:ext cx="12191040" cy="685692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6" name="CustomShape 3"/>
            <p:cNvSpPr/>
            <p:nvPr/>
          </p:nvSpPr>
          <p:spPr>
            <a:xfrm>
              <a:off x="3240" y="2666880"/>
              <a:ext cx="4190040" cy="41900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57" name="CustomShape 4"/>
            <p:cNvSpPr/>
            <p:nvPr/>
          </p:nvSpPr>
          <p:spPr>
            <a:xfrm>
              <a:off x="1800" y="2895480"/>
              <a:ext cx="2361240" cy="23612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58" name="CustomShape 5"/>
            <p:cNvSpPr/>
            <p:nvPr/>
          </p:nvSpPr>
          <p:spPr>
            <a:xfrm>
              <a:off x="8609040" y="1676520"/>
              <a:ext cx="2818440" cy="28184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59" name="CustomShape 6"/>
            <p:cNvSpPr/>
            <p:nvPr/>
          </p:nvSpPr>
          <p:spPr>
            <a:xfrm>
              <a:off x="7999560" y="-2520"/>
              <a:ext cx="1599120" cy="159912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60" name="CustomShape 7"/>
            <p:cNvSpPr/>
            <p:nvPr/>
          </p:nvSpPr>
          <p:spPr>
            <a:xfrm>
              <a:off x="8609040" y="5874120"/>
              <a:ext cx="989640" cy="9896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61" name="CustomShape 8"/>
            <p:cNvSpPr/>
            <p:nvPr/>
          </p:nvSpPr>
          <p:spPr>
            <a:xfrm rot="21010200">
              <a:off x="8490960" y="1796760"/>
              <a:ext cx="3298320" cy="439920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9"/>
            <p:cNvSpPr/>
            <p:nvPr/>
          </p:nvSpPr>
          <p:spPr>
            <a:xfrm>
              <a:off x="459360" y="1866240"/>
              <a:ext cx="11276640" cy="4532760"/>
            </a:xfrm>
            <a:custGeom>
              <a:avLst/>
              <a:gdLst/>
              <a:ahLst/>
              <a:cxn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10"/>
            <p:cNvSpPr/>
            <p:nvPr/>
          </p:nvSpPr>
          <p:spPr>
            <a:xfrm>
              <a:off x="0" y="1440"/>
              <a:ext cx="12191040" cy="6855480"/>
            </a:xfrm>
            <a:custGeom>
              <a:avLst/>
              <a:gdLst/>
              <a:ahLst/>
              <a:cxn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4" name="CustomShape 11"/>
          <p:cNvSpPr/>
          <p:nvPr/>
        </p:nvSpPr>
        <p:spPr>
          <a:xfrm>
            <a:off x="10437840" y="0"/>
            <a:ext cx="684720" cy="114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5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66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roup 1"/>
          <p:cNvGrpSpPr/>
          <p:nvPr/>
        </p:nvGrpSpPr>
        <p:grpSpPr>
          <a:xfrm>
            <a:off x="0" y="-2520"/>
            <a:ext cx="12191040" cy="6866280"/>
            <a:chOff x="0" y="-2520"/>
            <a:chExt cx="12191040" cy="6866280"/>
          </a:xfrm>
        </p:grpSpPr>
        <p:sp>
          <p:nvSpPr>
            <p:cNvPr id="304" name="CustomShape 2"/>
            <p:cNvSpPr/>
            <p:nvPr/>
          </p:nvSpPr>
          <p:spPr>
            <a:xfrm>
              <a:off x="0" y="0"/>
              <a:ext cx="12191040" cy="685692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" name="CustomShape 3"/>
            <p:cNvSpPr/>
            <p:nvPr/>
          </p:nvSpPr>
          <p:spPr>
            <a:xfrm>
              <a:off x="3240" y="2666880"/>
              <a:ext cx="4190040" cy="41900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06" name="CustomShape 4"/>
            <p:cNvSpPr/>
            <p:nvPr/>
          </p:nvSpPr>
          <p:spPr>
            <a:xfrm>
              <a:off x="1800" y="2895480"/>
              <a:ext cx="2361240" cy="23612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07" name="CustomShape 5"/>
            <p:cNvSpPr/>
            <p:nvPr/>
          </p:nvSpPr>
          <p:spPr>
            <a:xfrm>
              <a:off x="8609040" y="1676520"/>
              <a:ext cx="2818440" cy="28184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08" name="CustomShape 6"/>
            <p:cNvSpPr/>
            <p:nvPr/>
          </p:nvSpPr>
          <p:spPr>
            <a:xfrm>
              <a:off x="7999560" y="-2520"/>
              <a:ext cx="1599120" cy="159912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09" name="CustomShape 7"/>
            <p:cNvSpPr/>
            <p:nvPr/>
          </p:nvSpPr>
          <p:spPr>
            <a:xfrm>
              <a:off x="8609040" y="5874120"/>
              <a:ext cx="989640" cy="9896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10" name="CustomShape 8"/>
            <p:cNvSpPr/>
            <p:nvPr/>
          </p:nvSpPr>
          <p:spPr>
            <a:xfrm rot="21010200">
              <a:off x="8490960" y="1796760"/>
              <a:ext cx="3298320" cy="439920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CustomShape 9"/>
            <p:cNvSpPr/>
            <p:nvPr/>
          </p:nvSpPr>
          <p:spPr>
            <a:xfrm>
              <a:off x="459360" y="1866240"/>
              <a:ext cx="11276640" cy="4532760"/>
            </a:xfrm>
            <a:custGeom>
              <a:avLst/>
              <a:gdLst/>
              <a:ahLst/>
              <a:cxn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10"/>
            <p:cNvSpPr/>
            <p:nvPr/>
          </p:nvSpPr>
          <p:spPr>
            <a:xfrm>
              <a:off x="0" y="1440"/>
              <a:ext cx="12191040" cy="6855480"/>
            </a:xfrm>
            <a:custGeom>
              <a:avLst/>
              <a:gdLst/>
              <a:ahLst/>
              <a:cxn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3" name="CustomShape 11"/>
          <p:cNvSpPr/>
          <p:nvPr/>
        </p:nvSpPr>
        <p:spPr>
          <a:xfrm>
            <a:off x="10437840" y="0"/>
            <a:ext cx="684720" cy="114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4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15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1154880" y="2099880"/>
            <a:ext cx="9881640" cy="267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Simulátor navigácie v Automatickom transportnom systéme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1154880" y="4777560"/>
            <a:ext cx="8824680" cy="86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1" strike="noStrike" cap="all" spc="-1">
                <a:solidFill>
                  <a:srgbClr val="ACD433"/>
                </a:solidFill>
                <a:latin typeface="Century Gothic"/>
                <a:ea typeface="DejaVu Sans"/>
              </a:rPr>
              <a:t>Bc. Tomáš Bočinec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400" b="0" strike="noStrike" cap="all" spc="-1">
                <a:solidFill>
                  <a:srgbClr val="ACD433"/>
                </a:solidFill>
                <a:latin typeface="Century Gothic"/>
                <a:ea typeface="DejaVu Sans"/>
              </a:rPr>
              <a:t>Vedúci DIPLOMOVEJ práce: </a:t>
            </a:r>
            <a:r>
              <a:rPr lang="en-US" sz="1400" b="1" strike="noStrike" cap="all" spc="-1">
                <a:solidFill>
                  <a:srgbClr val="ACD433"/>
                </a:solidFill>
                <a:latin typeface="Century Gothic"/>
                <a:ea typeface="DejaVu Sans"/>
              </a:rPr>
              <a:t>Mgr. Pavel Petrovič, PhD.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1554480" y="914400"/>
            <a:ext cx="8760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Plánované funkcie simulatora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42" name="CustomShape 2"/>
          <p:cNvSpPr/>
          <p:nvPr/>
        </p:nvSpPr>
        <p:spPr>
          <a:xfrm>
            <a:off x="1072687" y="2305570"/>
            <a:ext cx="8760240" cy="34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Konfigurácia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pre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rozlične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verzie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modelov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vozidiel</a:t>
            </a: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Načitanie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máp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podla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zadaneho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formátu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.</a:t>
            </a: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Simulovanie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sk-SK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pohybu vozidla</a:t>
            </a: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Simulovanie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geolocatora</a:t>
            </a:r>
            <a:r>
              <a:rPr lang="sk-SK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pc="-1" dirty="0">
                <a:solidFill>
                  <a:srgbClr val="404040"/>
                </a:solidFill>
                <a:latin typeface="Century Gothic"/>
                <a:ea typeface="DejaVu Sans"/>
              </a:rPr>
              <a:t>(</a:t>
            </a:r>
            <a:r>
              <a:rPr lang="en-US" spc="-1" dirty="0" err="1">
                <a:solidFill>
                  <a:srgbClr val="404040"/>
                </a:solidFill>
                <a:latin typeface="Century Gothic"/>
                <a:ea typeface="DejaVu Sans"/>
              </a:rPr>
              <a:t>na</a:t>
            </a:r>
            <a:r>
              <a:rPr lang="sk-SK" spc="-1" dirty="0">
                <a:solidFill>
                  <a:srgbClr val="404040"/>
                </a:solidFill>
                <a:latin typeface="Century Gothic"/>
                <a:ea typeface="DejaVu Sans"/>
              </a:rPr>
              <a:t>čítania značiek</a:t>
            </a:r>
            <a:r>
              <a:rPr lang="en-US" spc="-1" dirty="0">
                <a:solidFill>
                  <a:srgbClr val="404040"/>
                </a:solidFill>
                <a:latin typeface="Century Gothic"/>
                <a:ea typeface="DejaVu Sans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Vedenie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podrobných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záznamov</a:t>
            </a:r>
            <a:endParaRPr lang="sk-SK" sz="1800" b="0" strike="noStrike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sk-SK" spc="-1" dirty="0">
                <a:solidFill>
                  <a:srgbClr val="404040"/>
                </a:solidFill>
                <a:latin typeface="Century Gothic"/>
              </a:rPr>
              <a:t>Možnosť uložit aktuálny stav simulácie, prípadne spustiť neskôr</a:t>
            </a: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Analýza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a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vizualizácia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prejdenej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dráhy</a:t>
            </a: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Napojenie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na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používaný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HW z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laboratória</a:t>
            </a: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Mokovanie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jednotlivých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HW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komponentov</a:t>
            </a: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Testovanie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za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ideálnych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podmienok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ale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aj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s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možnostou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pridania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šumu,simulácia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nepresností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443" name="CustomShape 3"/>
          <p:cNvSpPr/>
          <p:nvPr/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73AFA05D-D073-427F-8F6B-72E0BF089E88}" type="slidenum"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10</a:t>
            </a:fld>
            <a:r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/16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1154880" y="973800"/>
            <a:ext cx="8760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Aktuálne používané technológie 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49" name="CustomShape 2"/>
          <p:cNvSpPr/>
          <p:nvPr/>
        </p:nvSpPr>
        <p:spPr>
          <a:xfrm>
            <a:off x="1154880" y="2603520"/>
            <a:ext cx="8760240" cy="34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Prevažná čast C++ 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Riadenie serv cez arduino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Komunikácia medzi komponentami cez TCP na vlastnej sieti.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Uzivatelske prostredie a ovladanie robota Pure Javascript + socket.io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Mapy vo formáte json, s vlastnou štruktúrou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450" name="CustomShape 3"/>
          <p:cNvSpPr/>
          <p:nvPr/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F69E416D-EB84-4E92-8190-2432FFE86D64}" type="slidenum"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11</a:t>
            </a:fld>
            <a:r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/16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1154880" y="973800"/>
            <a:ext cx="8760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k-SK" sz="3600" b="1" spc="-1" dirty="0">
                <a:solidFill>
                  <a:srgbClr val="EBEBEB"/>
                </a:solidFill>
                <a:latin typeface="Century Gothic"/>
                <a:ea typeface="DejaVu Sans"/>
              </a:rPr>
              <a:t>Technológie simulátora 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452" name="CustomShape 2"/>
          <p:cNvSpPr/>
          <p:nvPr/>
        </p:nvSpPr>
        <p:spPr>
          <a:xfrm>
            <a:off x="1154880" y="2603520"/>
            <a:ext cx="8760240" cy="34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sk-SK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JAVA</a:t>
            </a: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sk-SK" spc="-1" dirty="0">
                <a:solidFill>
                  <a:srgbClr val="404040"/>
                </a:solidFill>
                <a:latin typeface="Century Gothic"/>
              </a:rPr>
              <a:t>Graficka knižnica JAVA FX</a:t>
            </a: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sk-SK" dirty="0"/>
              <a:t>Java Algebra System (JAS)</a:t>
            </a: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sk-SK" dirty="0"/>
              <a:t>Komunikácia simulatora prostredníctvom socketov</a:t>
            </a:r>
            <a:br>
              <a:rPr lang="sk-SK" dirty="0"/>
            </a:br>
            <a:endParaRPr lang="en-US" sz="1800" b="0" strike="noStrike" spc="-1" dirty="0">
              <a:latin typeface="Arial"/>
            </a:endParaRPr>
          </a:p>
        </p:txBody>
      </p:sp>
      <p:sp>
        <p:nvSpPr>
          <p:cNvPr id="453" name="CustomShape 3"/>
          <p:cNvSpPr/>
          <p:nvPr/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09A0C27A-0049-4578-9DBC-C588AF11D092}" type="slidenum"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12</a:t>
            </a:fld>
            <a:r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/16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1154880" y="973800"/>
            <a:ext cx="8760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Aktuálny stav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1154880" y="1900720"/>
            <a:ext cx="8760240" cy="369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sk-SK" sz="1800" b="0" strike="noStrike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sk-SK" spc="-1" dirty="0">
                <a:solidFill>
                  <a:srgbClr val="404040"/>
                </a:solidFill>
                <a:latin typeface="Century Gothic"/>
                <a:ea typeface="DejaVu Sans"/>
              </a:rPr>
              <a:t>Funkčný jednoduchý prototyp</a:t>
            </a: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sk-SK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sk-SK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sk-SK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sk-SK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sk-SK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1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</a:pPr>
            <a:r>
              <a:rPr lang="sk-SK" spc="-1" dirty="0">
                <a:solidFill>
                  <a:srgbClr val="404040"/>
                </a:solidFill>
                <a:latin typeface="Century Gothic"/>
                <a:ea typeface="DejaVu Sans"/>
              </a:rPr>
              <a:t>.</a:t>
            </a:r>
          </a:p>
          <a:p>
            <a:pPr marL="1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</a:pP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463" name="CustomShape 3"/>
          <p:cNvSpPr/>
          <p:nvPr/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DA4C79FF-C8D0-4DD0-AF3A-10ABD50F1689}" type="slidenum"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13</a:t>
            </a:fld>
            <a:r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/16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" name="sim">
            <a:hlinkClick r:id="" action="ppaction://media"/>
            <a:extLst>
              <a:ext uri="{FF2B5EF4-FFF2-40B4-BE49-F238E27FC236}">
                <a16:creationId xmlns:a16="http://schemas.microsoft.com/office/drawing/2014/main" id="{3CA7466B-89E7-41E5-988F-F59C3FBB99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880" y="2773506"/>
            <a:ext cx="7480300" cy="42037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1154880" y="973800"/>
            <a:ext cx="8760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Aktuálny stav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1154880" y="2321960"/>
            <a:ext cx="8760240" cy="369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sk-SK" sz="1800" b="0" strike="noStrike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sk-SK" spc="-1" dirty="0">
                <a:solidFill>
                  <a:srgbClr val="404040"/>
                </a:solidFill>
                <a:latin typeface="Century Gothic"/>
                <a:ea typeface="DejaVu Sans"/>
              </a:rPr>
              <a:t>Funkčný jednoduchý prototyp</a:t>
            </a: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sk-SK" spc="-1" dirty="0">
                <a:solidFill>
                  <a:srgbClr val="404040"/>
                </a:solidFill>
                <a:latin typeface="Century Gothic"/>
                <a:ea typeface="DejaVu Sans"/>
              </a:rPr>
              <a:t>Mokovanie vstupov</a:t>
            </a: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sk-SK" spc="-1" dirty="0">
                <a:solidFill>
                  <a:srgbClr val="404040"/>
                </a:solidFill>
                <a:latin typeface="Century Gothic"/>
                <a:ea typeface="DejaVu Sans"/>
              </a:rPr>
              <a:t>Znalosť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kódu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na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ktorý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sa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budem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napájať</a:t>
            </a:r>
            <a:r>
              <a:rPr lang="sk-SK" spc="-1" dirty="0">
                <a:solidFill>
                  <a:srgbClr val="404040"/>
                </a:solidFill>
                <a:latin typeface="Century Gothic"/>
                <a:ea typeface="DejaVu Sans"/>
              </a:rPr>
              <a:t> vo vozidle.</a:t>
            </a:r>
          </a:p>
          <a:p>
            <a:pPr marL="1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</a:pP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463" name="CustomShape 3"/>
          <p:cNvSpPr/>
          <p:nvPr/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DA4C79FF-C8D0-4DD0-AF3A-10ABD50F1689}" type="slidenum"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14</a:t>
            </a:fld>
            <a:r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/16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834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1154880" y="973800"/>
            <a:ext cx="8760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k-SK" sz="3600" b="1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TODO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1154880" y="2321960"/>
            <a:ext cx="8760240" cy="369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sk-SK" sz="1800" b="0" strike="noStrike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sk-SK" spc="-1" dirty="0">
                <a:solidFill>
                  <a:srgbClr val="404040"/>
                </a:solidFill>
                <a:latin typeface="Century Gothic"/>
                <a:ea typeface="DejaVu Sans"/>
              </a:rPr>
              <a:t>Pripojenie simulátora na vozidlo a system ATS.</a:t>
            </a: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sk-SK" spc="-1" dirty="0">
                <a:solidFill>
                  <a:srgbClr val="404040"/>
                </a:solidFill>
                <a:latin typeface="Century Gothic"/>
                <a:ea typeface="DejaVu Sans"/>
              </a:rPr>
              <a:t>Rozšírenie simulátora o možnosť pohybu v čase.</a:t>
            </a: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sk-SK" spc="-1" dirty="0">
                <a:solidFill>
                  <a:srgbClr val="404040"/>
                </a:solidFill>
                <a:latin typeface="Century Gothic"/>
                <a:ea typeface="DejaVu Sans"/>
              </a:rPr>
              <a:t>Dopísanie práce</a:t>
            </a: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sk-SK" spc="-1" dirty="0">
                <a:solidFill>
                  <a:srgbClr val="404040"/>
                </a:solidFill>
                <a:latin typeface="Century Gothic"/>
                <a:ea typeface="DejaVu Sans"/>
              </a:rPr>
              <a:t>Pomoc v laboratóriu ATS</a:t>
            </a: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sk-SK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1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</a:pP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463" name="CustomShape 3"/>
          <p:cNvSpPr/>
          <p:nvPr/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DA4C79FF-C8D0-4DD0-AF3A-10ABD50F1689}" type="slidenum"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15</a:t>
            </a:fld>
            <a:r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/16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097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1154880" y="2603520"/>
            <a:ext cx="9628560" cy="34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3600" b="1" strike="noStrike" spc="-1">
                <a:solidFill>
                  <a:srgbClr val="404040"/>
                </a:solidFill>
                <a:latin typeface="Century Gothic"/>
                <a:ea typeface="DejaVu Sans"/>
              </a:rPr>
              <a:t>Ďakujem za pozornosť.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68" name="CustomShape 2"/>
          <p:cNvSpPr/>
          <p:nvPr/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C63F1811-AE97-4A10-9B5B-8431889C8897}" type="slidenum"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16</a:t>
            </a:fld>
            <a:r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/16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1154880" y="973800"/>
            <a:ext cx="8760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Obsah: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10" name="CustomShape 2"/>
          <p:cNvSpPr/>
          <p:nvPr/>
        </p:nvSpPr>
        <p:spPr>
          <a:xfrm>
            <a:off x="1154880" y="2603520"/>
            <a:ext cx="8760240" cy="34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Cieľ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práce</a:t>
            </a:r>
            <a:endParaRPr lang="sk-SK" sz="1800" b="0" strike="noStrike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343080" indent="-342000"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pc="-1" dirty="0">
                <a:solidFill>
                  <a:srgbClr val="404040"/>
                </a:solidFill>
                <a:latin typeface="Century Gothic"/>
              </a:rPr>
              <a:t>O </a:t>
            </a:r>
            <a:r>
              <a:rPr lang="en-US" spc="-1" dirty="0" err="1">
                <a:solidFill>
                  <a:srgbClr val="404040"/>
                </a:solidFill>
                <a:latin typeface="Century Gothic"/>
              </a:rPr>
              <a:t>projekte</a:t>
            </a:r>
            <a:r>
              <a:rPr lang="en-US" spc="-1" dirty="0">
                <a:solidFill>
                  <a:srgbClr val="404040"/>
                </a:solidFill>
                <a:latin typeface="Century Gothic"/>
              </a:rPr>
              <a:t> ATS</a:t>
            </a:r>
            <a:endParaRPr lang="en-US" spc="-1" dirty="0"/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Prečo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simulator ?</a:t>
            </a: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Použité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knižnice</a:t>
            </a: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Aktuálny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stav</a:t>
            </a: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>
                <a:latin typeface="Arial"/>
              </a:rPr>
              <a:t>TODO</a:t>
            </a:r>
          </a:p>
        </p:txBody>
      </p:sp>
      <p:sp>
        <p:nvSpPr>
          <p:cNvPr id="411" name="CustomShape 3"/>
          <p:cNvSpPr/>
          <p:nvPr/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EB0DF262-A207-4FF0-828C-813B434D4F4B}" type="slidenum"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2</a:t>
            </a:fld>
            <a:r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/16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1154880" y="973800"/>
            <a:ext cx="8760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Cieľ</a:t>
            </a:r>
            <a:r>
              <a:rPr lang="en-US" sz="3600" b="1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1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práce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1154880" y="2603520"/>
            <a:ext cx="8760240" cy="34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Vytovrenie simulátora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Vylepšenie riadiacého systému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Spolupráca na práci v tíme laboratória autonómnej mobility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Overenie funkčnosti simulátora na reálnych problémoch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414" name="CustomShape 3"/>
          <p:cNvSpPr/>
          <p:nvPr/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C89F076E-EC85-46C0-9875-8E9AC5C12247}" type="slidenum"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3</a:t>
            </a:fld>
            <a:r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/16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1154880" y="2603520"/>
            <a:ext cx="8760240" cy="34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Vývoj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automatického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transportného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systému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.</a:t>
            </a: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Elektrické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vozidlá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jazdiace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po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označenej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dráhe</a:t>
            </a: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Alternat</a:t>
            </a:r>
            <a:r>
              <a:rPr lang="sk-SK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íva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drahým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a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komplikovaným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riešeniam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.</a:t>
            </a: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Spoľahlivý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a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bezpečnostný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systém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. 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040ABB7F-4125-4AA3-92A4-D06B5E51993A}" type="slidenum"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4</a:t>
            </a:fld>
            <a:r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/16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1154880" y="973800"/>
            <a:ext cx="8760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418" name="CustomShape 4"/>
          <p:cNvSpPr/>
          <p:nvPr/>
        </p:nvSpPr>
        <p:spPr>
          <a:xfrm>
            <a:off x="5760720" y="1920240"/>
            <a:ext cx="18000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E17AF250-3251-4741-BC9F-6D558DF65A8C}"/>
              </a:ext>
            </a:extLst>
          </p:cNvPr>
          <p:cNvSpPr/>
          <p:nvPr/>
        </p:nvSpPr>
        <p:spPr>
          <a:xfrm>
            <a:off x="1307280" y="1126200"/>
            <a:ext cx="8760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k-SK" sz="3600" b="1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Autonómny Transportný Systém</a:t>
            </a:r>
            <a:endParaRPr lang="en-US" sz="3600" b="0" strike="noStrike" spc="-1" dirty="0"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1154880" y="973800"/>
            <a:ext cx="8760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Výbava laboratória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1154880" y="2603520"/>
            <a:ext cx="8760240" cy="34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21" name="CustomShape 3"/>
          <p:cNvSpPr/>
          <p:nvPr/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406CEE20-F2C1-43E5-8B2C-5E3584FF3BB7}" type="slidenum"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5</a:t>
            </a:fld>
            <a:r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/16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1154880" y="973800"/>
            <a:ext cx="8760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RC-MODEL 1/8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23" name="CustomShape 2"/>
          <p:cNvSpPr/>
          <p:nvPr/>
        </p:nvSpPr>
        <p:spPr>
          <a:xfrm>
            <a:off x="1154880" y="2603520"/>
            <a:ext cx="8760240" cy="34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24" name="CustomShape 3"/>
          <p:cNvSpPr/>
          <p:nvPr/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A11B7F31-AA50-4E87-8D3E-4711193AD7D8}" type="slidenum"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6</a:t>
            </a:fld>
            <a:r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/16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25" name="CustomShape 4"/>
          <p:cNvSpPr/>
          <p:nvPr/>
        </p:nvSpPr>
        <p:spPr>
          <a:xfrm>
            <a:off x="548640" y="2377440"/>
            <a:ext cx="7829280" cy="21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Gocator - zariadenie na meranie profilov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Encoder - sníma rýchlosť vozidla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PC - počítač, na ktorom bežia výpočty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Arduino - elektronická platforma pre spojenie digitálneho a fyzického sveta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Servomotor - nastavuje polohu kolies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Motor kontrolér - ovládanie motora</a:t>
            </a:r>
          </a:p>
        </p:txBody>
      </p:sp>
      <p:pic>
        <p:nvPicPr>
          <p:cNvPr id="426" name="Picture 425"/>
          <p:cNvPicPr/>
          <p:nvPr/>
        </p:nvPicPr>
        <p:blipFill>
          <a:blip r:embed="rId3"/>
          <a:stretch/>
        </p:blipFill>
        <p:spPr>
          <a:xfrm>
            <a:off x="5303520" y="3749040"/>
            <a:ext cx="6217560" cy="304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1154880" y="973800"/>
            <a:ext cx="8760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RC-MODEL 1/8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28" name="CustomShape 2"/>
          <p:cNvSpPr/>
          <p:nvPr/>
        </p:nvSpPr>
        <p:spPr>
          <a:xfrm>
            <a:off x="1154880" y="2603520"/>
            <a:ext cx="8760240" cy="34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29" name="CustomShape 3"/>
          <p:cNvSpPr/>
          <p:nvPr/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1993E589-7A85-45A1-97FE-124ECB01C41F}" type="slidenum"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7</a:t>
            </a:fld>
            <a:r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/16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430" name="Picture 429"/>
          <p:cNvPicPr/>
          <p:nvPr/>
        </p:nvPicPr>
        <p:blipFill>
          <a:blip r:embed="rId3"/>
          <a:stretch/>
        </p:blipFill>
        <p:spPr>
          <a:xfrm>
            <a:off x="457200" y="1920240"/>
            <a:ext cx="6026040" cy="4480200"/>
          </a:xfrm>
          <a:prstGeom prst="rect">
            <a:avLst/>
          </a:prstGeom>
          <a:ln>
            <a:noFill/>
          </a:ln>
        </p:spPr>
      </p:pic>
      <p:pic>
        <p:nvPicPr>
          <p:cNvPr id="431" name="Picture 430"/>
          <p:cNvPicPr/>
          <p:nvPr/>
        </p:nvPicPr>
        <p:blipFill>
          <a:blip r:embed="rId4"/>
          <a:stretch/>
        </p:blipFill>
        <p:spPr>
          <a:xfrm>
            <a:off x="9326880" y="2922120"/>
            <a:ext cx="2925720" cy="3935520"/>
          </a:xfrm>
          <a:prstGeom prst="rect">
            <a:avLst/>
          </a:prstGeom>
          <a:ln>
            <a:noFill/>
          </a:ln>
        </p:spPr>
      </p:pic>
      <p:pic>
        <p:nvPicPr>
          <p:cNvPr id="432" name="Picture 431"/>
          <p:cNvPicPr/>
          <p:nvPr/>
        </p:nvPicPr>
        <p:blipFill>
          <a:blip r:embed="rId5"/>
          <a:stretch/>
        </p:blipFill>
        <p:spPr>
          <a:xfrm rot="21567000">
            <a:off x="5771880" y="613080"/>
            <a:ext cx="4550040" cy="247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1154880" y="973800"/>
            <a:ext cx="8760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Testovacia trať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34" name="CustomShape 2"/>
          <p:cNvSpPr/>
          <p:nvPr/>
        </p:nvSpPr>
        <p:spPr>
          <a:xfrm>
            <a:off x="1154880" y="2603520"/>
            <a:ext cx="8760240" cy="34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35" name="CustomShape 3"/>
          <p:cNvSpPr/>
          <p:nvPr/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71088354-80D6-40F9-BC46-8B385B8F84D1}" type="slidenum"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8</a:t>
            </a:fld>
            <a:r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/16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436" name="Picture 435"/>
          <p:cNvPicPr/>
          <p:nvPr/>
        </p:nvPicPr>
        <p:blipFill>
          <a:blip r:embed="rId3"/>
          <a:stretch/>
        </p:blipFill>
        <p:spPr>
          <a:xfrm>
            <a:off x="6126480" y="1188720"/>
            <a:ext cx="5704920" cy="6266880"/>
          </a:xfrm>
          <a:prstGeom prst="rect">
            <a:avLst/>
          </a:prstGeom>
          <a:ln>
            <a:noFill/>
          </a:ln>
        </p:spPr>
      </p:pic>
      <p:pic>
        <p:nvPicPr>
          <p:cNvPr id="437" name="Picture 436"/>
          <p:cNvPicPr/>
          <p:nvPr/>
        </p:nvPicPr>
        <p:blipFill>
          <a:blip r:embed="rId4"/>
          <a:stretch/>
        </p:blipFill>
        <p:spPr>
          <a:xfrm>
            <a:off x="177480" y="3859920"/>
            <a:ext cx="5674320" cy="208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1554480" y="914400"/>
            <a:ext cx="8760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Prečo simulátor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39" name="CustomShape 2"/>
          <p:cNvSpPr/>
          <p:nvPr/>
        </p:nvSpPr>
        <p:spPr>
          <a:xfrm>
            <a:off x="1154880" y="2603520"/>
            <a:ext cx="8760240" cy="34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Úrýchlenie a zlacnenie vývoja,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Možnosť testovať viaceré dopravné situácie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Vylepšenie matematických riadiacich modelov, algoritmov.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Testovanie a nastavenie parametrov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Hladanie najoptimálnejších dráh a ich porovnania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440" name="CustomShape 3"/>
          <p:cNvSpPr/>
          <p:nvPr/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410FDFFD-2A3A-4AD7-8E98-9C6482C03344}" type="slidenum"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9</a:t>
            </a:fld>
            <a:r>
              <a:rPr lang="en-U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/16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360</Words>
  <Application>Microsoft Office PowerPoint</Application>
  <PresentationFormat>Widescreen</PresentationFormat>
  <Paragraphs>128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Century Gothic</vt:lpstr>
      <vt:lpstr>Symbol</vt:lpstr>
      <vt:lpstr>Times New Roman</vt:lpstr>
      <vt:lpstr>Wingdings</vt:lpstr>
      <vt:lpstr>Wingdings 3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Klaboratívny grafický editor pre MediaWiki</dc:title>
  <dc:subject/>
  <dc:creator>Krasnan Martin</dc:creator>
  <dc:description/>
  <cp:lastModifiedBy>Bocinec, Tomas (SHS TE DC SVK IT PRS2)</cp:lastModifiedBy>
  <cp:revision>24</cp:revision>
  <dcterms:created xsi:type="dcterms:W3CDTF">2017-05-18T09:23:32Z</dcterms:created>
  <dcterms:modified xsi:type="dcterms:W3CDTF">2019-12-12T23:20:21Z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